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styles.xml" ContentType="application/vnd.openxmlformats-officedocument.wordprocessingml.styles+xml"/>
  <Override PartName="/word/stylesWithEffects.xml" ContentType="application/vnd.ms-word.stylesWithEffect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p14">
  <w:body>
    <w:p w:rsidR="0081348A" w:rsidRPr="00E10386" w:rsidRDefault="0081348A" w:rsidP="0081348A">
      <w:pPr>
        <w:rPr>
          <w:lang w:val="ru-RU"/>
        </w:rPr>
      </w:pPr>
      <w:bookmarkStart w:id="0" w:name="_Hlk494380142"/>
      <w:r w:rsidRPr="00E10386">
        <w:rPr>
          <w:lang w:val="ru-RU"/>
        </w:rPr>
        <w:t>&lt;!-- Компоненты PNR --&gt;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__TOC__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''компонент PNR'' (PNR </w:t>
      </w:r>
      <w:proofErr w:type="spellStart"/>
      <w:r w:rsidRPr="00E10386">
        <w:rPr>
          <w:lang w:val="ru-RU"/>
        </w:rPr>
        <w:t>Builder</w:t>
      </w:r>
      <w:proofErr w:type="spellEnd"/>
      <w:r w:rsidRPr="00E10386">
        <w:rPr>
          <w:lang w:val="ru-RU"/>
        </w:rPr>
        <w:t xml:space="preserve">) представляет собой набор полей профиля, которые в процессе работы в терминале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можно добавить в PNR одной командой. В компоненте PNR можно отметить поля, которые добавляются в PNR по умолчанию. Это облегчает работу с терминалом, позволяя быстро добавить нужную информацию в PNR из профиля агентства, организации или путешественника одним блоком, а не по отдельности. А благодаря тому, что в одном профиле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можно создать много компонентов PNR, отличающихся составом полей, отмеченных для добавления в PNR по умолчанию, можно выбирать для добавления по умолчанию разные наборы полей.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Функциональность синхронизации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базируется на этих особенностях профилей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и предоставляет возможность в процессе синхронизации профиля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создавать в нем любое количество произвольных компонентов PNR. Обычно такие компоненты PNR отличаются составом отмеченных для копирования в PNR полей. Это полезно, когда в разных ситуациях в PNR нужно добавлять разные поля. Например, при выписке билета в профиль путешественника, являющегося сотрудником корпоративного клиента, агентство должно добавлять в PNR поля UDID, а когда тот же путешественник выступает как частное лицо, эти поля в PNR не добавляются.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существует понятие ''связанных профилей'' (</w:t>
      </w:r>
      <w:proofErr w:type="spellStart"/>
      <w:r w:rsidRPr="00E10386">
        <w:rPr>
          <w:lang w:val="ru-RU"/>
        </w:rPr>
        <w:t>associated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), то есть профилей, между которыми существуют те или иные логические связи.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позволяет при синхронизации связывать создаваемые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профили, в частности профили путешественников, сотрудников определенного корпоративного клиента, привязываются к этому клиенту, а корпоративные клиенты определенного агентства — к этому агентству. 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компоненты PNR могут наследоваться, то есть при синхронизации профиль путешественника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может наследовать компонент PNR от связанного профиля организации, корпоративного клиента, или агентства, а корпоративный агент может наследовать компонент PNR от связанного профиля агентства. 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Подробнее об этих и других возможностях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при взаимодействии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рассказывается далее.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== Иерархия связанных профилей и наследование компонентов PNR ==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В основе реализованного 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>}} механизма создания компонентов PNR при синхронизации профилей лежит иерархия связанных профилей и наследования компонентов PNR сверху вниз по иерархии.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компоненты PNR определяются на вкладке «Компоненты PNR» окна профиля. Эта вкладка есть только в профилях, поддерживающих синхронизацию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, — это профили агентства, корпоративного агентства (организации) и путешественника (сотрудника организации).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При синхронизации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профили 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преобразуются в связанные профили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в следующих случаях: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* путешественники, являющиеся сотрудниками определенной организации, и эта организация считаются связанными. Наследование возможно только в одном направлении от организации к путешественнику;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lastRenderedPageBreak/>
        <w:t>* организации, являющиеся корпоративными клиентами определенного агентства, также считаются связанными с этим агентством. Наследование поддерживается только в направлении от агентства к корпоративным клиентам.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Другие отношения между профилями 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не образуют связей между профилями при синхронизации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— исключением являются профили головного агентства и розничного клиента, которые автоматически привязываются к профилям всех корпоративных клиентов и путешественников. Головное агентство — это агентство, владелец PCC, с которого выполняется синхронизация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. При синхронизации профиль этого агентства привязывается к каждому синхронизируемому профилю.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Таким образом, если включена поддержка связывания профилей, создается трехуровневая иерархия связей «агентство–организация–путешественник», в которой в вершине находится агентство, а в самом низу— </w:t>
      </w:r>
      <w:proofErr w:type="gramStart"/>
      <w:r w:rsidRPr="00E10386">
        <w:rPr>
          <w:lang w:val="ru-RU"/>
        </w:rPr>
        <w:t>пу</w:t>
      </w:r>
      <w:proofErr w:type="gramEnd"/>
      <w:r w:rsidRPr="00E10386">
        <w:rPr>
          <w:lang w:val="ru-RU"/>
        </w:rPr>
        <w:t>тешественники.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[[</w:t>
      </w:r>
      <w:proofErr w:type="spellStart"/>
      <w:r w:rsidRPr="00E10386">
        <w:rPr>
          <w:lang w:val="ru-RU"/>
        </w:rPr>
        <w:t>image</w:t>
      </w:r>
      <w:proofErr w:type="spellEnd"/>
      <w:r w:rsidRPr="00E10386">
        <w:rPr>
          <w:lang w:val="ru-RU"/>
        </w:rPr>
        <w:t xml:space="preserve">: </w:t>
      </w:r>
      <w:proofErr w:type="spellStart"/>
      <w:r w:rsidRPr="00E10386">
        <w:rPr>
          <w:lang w:val="ru-RU"/>
        </w:rPr>
        <w:t>hierarchy.png|center</w:t>
      </w:r>
      <w:proofErr w:type="spellEnd"/>
      <w:r w:rsidRPr="00E10386">
        <w:rPr>
          <w:lang w:val="ru-RU"/>
        </w:rPr>
        <w:t>]]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В такой иерархии при синхронизации профилей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компоненты PNR наследуются в направлении сверху вниз. Наследование компонентов PNR происходит только при соблюдении нескольких условий: 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* У нижележащего профиля нет ни собственных компонентов PNR, ни компонентов PNR, унаследованных от расположенных ближе в иерархии профилей. Например, если у профиля путешественника нет собственных компонентов PNR, то он унаследует компоненты PNR у организации (корпоративного агента), к которой относится, и не будет наследовать компоненты PNR, определенные на уровне агентства. 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* В вышестоящем профиле определены компоненты PNR, применимые к профилю-наследнику. Например, в профиле корпоративного клиента должен быть </w:t>
      </w:r>
      <w:proofErr w:type="gramStart"/>
      <w:r w:rsidRPr="00E10386">
        <w:rPr>
          <w:lang w:val="ru-RU"/>
        </w:rPr>
        <w:t>определен</w:t>
      </w:r>
      <w:proofErr w:type="gramEnd"/>
      <w:r w:rsidRPr="00E10386">
        <w:rPr>
          <w:lang w:val="ru-RU"/>
        </w:rPr>
        <w:t xml:space="preserve"> по крайней мере один компонент PNR, у которого в поле ''Применимо к'' содержится значение ''Путешественник'' — только такие компоненты будут наследоваться профилем путешественника.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В других условиях компоненты PNR не наследуются.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= Принадлежность и наследование компонентов PNR =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Как и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, у одного профиля 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>}} можно сконфигурировать несколько компонентов PNR. Но есть и отличие: помимо собственных компонентов PNR, то есть тех, что относятся к самому профилю 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>}}, в нем могут быть компоненты PNR, относящиеся к профилям, расположенным ''ниже'' в иерархии. Такие компоненты PNR добавляются (наследуются) в расположенный ниже в иерархии связанный профиль, но только если у того нет хотя бы одного собственного компонента PNR. Например, в профиле агентства 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можно задать компонент PNR, относящийся не к агентству, а к корпоративному клиенту, — тогда при синхронизации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этот компонент будет переноситься не в профиль агентства, а в профили корпоративных клиентов этого агентства.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{{</w:t>
      </w:r>
      <w:proofErr w:type="spellStart"/>
      <w:r w:rsidRPr="00E10386">
        <w:rPr>
          <w:lang w:val="ru-RU"/>
        </w:rPr>
        <w:t>info</w:t>
      </w:r>
      <w:proofErr w:type="gramStart"/>
      <w:r w:rsidRPr="00E10386">
        <w:rPr>
          <w:lang w:val="ru-RU"/>
        </w:rPr>
        <w:t>|В</w:t>
      </w:r>
      <w:proofErr w:type="spellEnd"/>
      <w:proofErr w:type="gramEnd"/>
      <w:r w:rsidRPr="00E10386">
        <w:rPr>
          <w:lang w:val="ru-RU"/>
        </w:rPr>
        <w:t xml:space="preserve"> профилях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возможно создавать компоненты PNR для профилей, расположенных выше в иерархии, но такие компоненты игнорируются системой и никак не влияют на синхронизацию. </w:t>
      </w:r>
      <w:proofErr w:type="gramStart"/>
      <w:r w:rsidRPr="00E10386">
        <w:rPr>
          <w:lang w:val="ru-RU"/>
        </w:rPr>
        <w:t>Например, в профиле путешественника можно создавать компоненты PNR, у которых в поле ''Применимо к'' содержится значение ''Клиент'' или ''Агентство'', но такие компоненты не имеют смысла и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их игнорирует.}} </w:t>
      </w:r>
      <w:proofErr w:type="gramEnd"/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lastRenderedPageBreak/>
        <w:t xml:space="preserve">Если у «нижележащего» связанного профиля есть собственный компонент PNR, наследования от вышележащих профилей не происходит. Но если в профиле организации определен один или больше компонентов PNR, у которых в поле '''Применимо </w:t>
      </w:r>
      <w:proofErr w:type="gramStart"/>
      <w:r w:rsidRPr="00E10386">
        <w:rPr>
          <w:lang w:val="ru-RU"/>
        </w:rPr>
        <w:t>к</w:t>
      </w:r>
      <w:proofErr w:type="gramEnd"/>
      <w:r w:rsidRPr="00E10386">
        <w:rPr>
          <w:lang w:val="ru-RU"/>
        </w:rPr>
        <w:t xml:space="preserve">''' выбрано </w:t>
      </w:r>
      <w:proofErr w:type="gramStart"/>
      <w:r w:rsidRPr="00E10386">
        <w:rPr>
          <w:lang w:val="ru-RU"/>
        </w:rPr>
        <w:t>значение</w:t>
      </w:r>
      <w:proofErr w:type="gramEnd"/>
      <w:r w:rsidRPr="00E10386">
        <w:rPr>
          <w:lang w:val="ru-RU"/>
        </w:rPr>
        <w:t xml:space="preserve"> '''Путешественник''', и в связанном профиле путешественника нет собственных компонентов PNR, то при синхронизации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компоненты PNR будут добавлены в качестве собственных в профиль путешественника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[[</w:t>
      </w:r>
      <w:proofErr w:type="spellStart"/>
      <w:r w:rsidRPr="00E10386">
        <w:rPr>
          <w:lang w:val="ru-RU"/>
        </w:rPr>
        <w:t>image</w:t>
      </w:r>
      <w:proofErr w:type="spellEnd"/>
      <w:r w:rsidRPr="00E10386">
        <w:rPr>
          <w:lang w:val="ru-RU"/>
        </w:rPr>
        <w:t>: single_inheritance.png|center|450px]]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Наследование компонентов PNR «через уровень» иерархии связанных профилей, то есть от агентства к путешественнику происходит, только если в профиле агентства есть применимые к путешественнику компоненты PNR, а в профиле путешественника и профиле организации таких компонентов нет. Вот пример наследования через уровень: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[[</w:t>
      </w:r>
      <w:proofErr w:type="spellStart"/>
      <w:r w:rsidRPr="00E10386">
        <w:rPr>
          <w:lang w:val="ru-RU"/>
        </w:rPr>
        <w:t>image</w:t>
      </w:r>
      <w:proofErr w:type="spellEnd"/>
      <w:r w:rsidRPr="00E10386">
        <w:rPr>
          <w:lang w:val="ru-RU"/>
        </w:rPr>
        <w:t xml:space="preserve">: agency_inheritance.png|center|450px]] 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Если хотя бы на одном из нижележащих уровней есть хотя бы один применимый к путешественнику компонент PNR, наследования от агентства не происходит.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[[</w:t>
      </w:r>
      <w:proofErr w:type="spellStart"/>
      <w:r w:rsidRPr="00E10386">
        <w:rPr>
          <w:lang w:val="ru-RU"/>
        </w:rPr>
        <w:t>image</w:t>
      </w:r>
      <w:proofErr w:type="spellEnd"/>
      <w:r w:rsidRPr="00E10386">
        <w:rPr>
          <w:lang w:val="ru-RU"/>
        </w:rPr>
        <w:t>: nearby_inheritance.png|center|450px]]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Когда на расположенном выше уровне находятся несколько профилей, </w:t>
      </w:r>
      <w:proofErr w:type="gramStart"/>
      <w:r w:rsidRPr="00E10386">
        <w:rPr>
          <w:lang w:val="ru-RU"/>
        </w:rPr>
        <w:t>например</w:t>
      </w:r>
      <w:proofErr w:type="gramEnd"/>
      <w:r w:rsidRPr="00E10386">
        <w:rPr>
          <w:lang w:val="ru-RU"/>
        </w:rPr>
        <w:t xml:space="preserve"> путешественник является сотрудником нескольких компаний, профиль путешественника унаследует компоненты PNR у всех компаний: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[[</w:t>
      </w:r>
      <w:proofErr w:type="spellStart"/>
      <w:r w:rsidRPr="00E10386">
        <w:rPr>
          <w:lang w:val="ru-RU"/>
        </w:rPr>
        <w:t>image</w:t>
      </w:r>
      <w:proofErr w:type="spellEnd"/>
      <w:r w:rsidRPr="00E10386">
        <w:rPr>
          <w:lang w:val="ru-RU"/>
        </w:rPr>
        <w:t>: multiple_parents.png|center|480px]]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= Типы компонентов PNR = 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При синхронизации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в раздел «Компоненты PNR» профиля добавляются разделы с компонентами PNR всех связанных профилей. Если у связанного профиля есть несколько компонентов PNR, то они перечисляются в поле со списком, причем один из них выбран по умолчанию: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[[</w:t>
      </w:r>
      <w:proofErr w:type="spellStart"/>
      <w:r w:rsidRPr="00E10386">
        <w:rPr>
          <w:lang w:val="ru-RU"/>
        </w:rPr>
        <w:t>image</w:t>
      </w:r>
      <w:proofErr w:type="spellEnd"/>
      <w:r w:rsidRPr="00E10386">
        <w:rPr>
          <w:lang w:val="ru-RU"/>
        </w:rPr>
        <w:t xml:space="preserve">: default_builder.png|center|500px]] 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Типы компонентов позволяют задать, какой компонент PNR будет по умолчанию выбран в связанном профиле после синхронизации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, если в этом профиле более одного компонента. Название типа компонента может также нести дополнительную смысловую нагрузку, например указывать на причину выбора того или иного компонента PNR в связанном профиле: </w:t>
      </w:r>
      <w:proofErr w:type="spellStart"/>
      <w:r w:rsidRPr="00E10386">
        <w:rPr>
          <w:lang w:val="ru-RU"/>
        </w:rPr>
        <w:t>Retail</w:t>
      </w:r>
      <w:proofErr w:type="spellEnd"/>
      <w:r w:rsidRPr="00E10386">
        <w:rPr>
          <w:lang w:val="ru-RU"/>
        </w:rPr>
        <w:t xml:space="preserve"> может означать розничные продажи, а </w:t>
      </w:r>
      <w:proofErr w:type="spellStart"/>
      <w:r w:rsidRPr="00E10386">
        <w:rPr>
          <w:lang w:val="ru-RU"/>
        </w:rPr>
        <w:t>Corporate</w:t>
      </w:r>
      <w:proofErr w:type="spellEnd"/>
      <w:r w:rsidRPr="00E10386">
        <w:rPr>
          <w:lang w:val="ru-RU"/>
        </w:rPr>
        <w:t xml:space="preserve"> — продажи корпоративным клиентам.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невозможно создать компонент PNR без определения его типа, то есть это обязательное поле. Также нельзя в одном профиле создать компоненты одного типа, применимые к одному типу профилей, например два компонента PNR типа </w:t>
      </w:r>
      <w:proofErr w:type="spellStart"/>
      <w:r w:rsidRPr="00E10386">
        <w:rPr>
          <w:lang w:val="ru-RU"/>
        </w:rPr>
        <w:t>Private</w:t>
      </w:r>
      <w:proofErr w:type="spellEnd"/>
      <w:r w:rsidRPr="00E10386">
        <w:rPr>
          <w:lang w:val="ru-RU"/>
        </w:rPr>
        <w:t>, применимые к профилю «Клиент».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Типы компонентов есть только 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 xml:space="preserve">}} и служат исключительно для управления порядком привязки компонентов PNR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в процессе синхронизации —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понятия «тип компонентов» не существует.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lastRenderedPageBreak/>
        <w:t xml:space="preserve">Компонент PNR связанного профиля выбирается для переноса, если его тип совпадает с типом основного компонента PNR. То есть если в профиле путешественника определен собственный компонент PNR типа </w:t>
      </w:r>
      <w:proofErr w:type="spellStart"/>
      <w:r w:rsidRPr="00E10386">
        <w:rPr>
          <w:lang w:val="ru-RU"/>
        </w:rPr>
        <w:t>Private</w:t>
      </w:r>
      <w:proofErr w:type="spellEnd"/>
      <w:r w:rsidRPr="00E10386">
        <w:rPr>
          <w:lang w:val="ru-RU"/>
        </w:rPr>
        <w:t>, с профилем этого путешественника связан профиль организации и в последнем есть собственный компонент PNR такого же типа, то после синхронизации именно этот связанный компонент организации будет выбран для переноса в разделе «Связанные профили» компонента PNR путешественника. Следующие рисунки иллюстрируют эту ситуацию. При такой настройке профилей в {{</w:t>
      </w:r>
      <w:proofErr w:type="spellStart"/>
      <w:r w:rsidRPr="00E10386">
        <w:rPr>
          <w:lang w:val="ru-RU"/>
        </w:rPr>
        <w:t>an</w:t>
      </w:r>
      <w:proofErr w:type="spellEnd"/>
      <w:r w:rsidRPr="00E10386">
        <w:rPr>
          <w:lang w:val="ru-RU"/>
        </w:rPr>
        <w:t>}}: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[[</w:t>
      </w:r>
      <w:proofErr w:type="spellStart"/>
      <w:r w:rsidRPr="00E10386">
        <w:rPr>
          <w:lang w:val="ru-RU"/>
        </w:rPr>
        <w:t>image</w:t>
      </w:r>
      <w:proofErr w:type="spellEnd"/>
      <w:r w:rsidRPr="00E10386">
        <w:rPr>
          <w:lang w:val="ru-RU"/>
        </w:rPr>
        <w:t xml:space="preserve">: associated_before.png|center|500px]] 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…после синхронизации 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 xml:space="preserve"> раздел компонентов PNR связанных профилей будет выглядеть так:</w:t>
      </w:r>
      <w:bookmarkStart w:id="1" w:name="_GoBack"/>
      <w:bookmarkEnd w:id="1"/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bookmarkStart w:id="2" w:name="_Hlk494379990"/>
      <w:r w:rsidRPr="00E10386">
        <w:rPr>
          <w:lang w:val="ru-RU"/>
        </w:rPr>
        <w:t>[[</w:t>
      </w:r>
      <w:proofErr w:type="spellStart"/>
      <w:r w:rsidRPr="00E10386">
        <w:rPr>
          <w:lang w:val="ru-RU"/>
        </w:rPr>
        <w:t>image</w:t>
      </w:r>
      <w:proofErr w:type="spellEnd"/>
      <w:r w:rsidRPr="00E10386">
        <w:rPr>
          <w:lang w:val="ru-RU"/>
        </w:rPr>
        <w:t xml:space="preserve">: associated_builders.png|center|500px]] </w:t>
      </w:r>
      <w:bookmarkEnd w:id="2"/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= Порядок переноса компонентов PNR в запись PNR</w:t>
      </w:r>
      <w:r w:rsidR="00496113">
        <w:rPr>
          <w:lang w:val="ru-RU"/>
        </w:rPr>
        <w:t xml:space="preserve"> </w:t>
      </w:r>
      <w:r w:rsidRPr="00E10386">
        <w:rPr>
          <w:lang w:val="ru-RU"/>
        </w:rPr>
        <w:t xml:space="preserve">= </w:t>
      </w:r>
    </w:p>
    <w:p w:rsidR="00496113" w:rsidRDefault="0081348A" w:rsidP="0081348A">
      <w:pPr>
        <w:rPr>
          <w:lang w:val="ru-RU"/>
        </w:rPr>
      </w:pPr>
      <w:r w:rsidRPr="00E10386">
        <w:rPr>
          <w:lang w:val="ru-RU"/>
        </w:rPr>
        <w:t xml:space="preserve">В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Red</w:t>
      </w:r>
      <w:proofErr w:type="spellEnd"/>
      <w:r w:rsidRPr="00E10386">
        <w:rPr>
          <w:lang w:val="ru-RU"/>
        </w:rPr>
        <w:t xml:space="preserve"> можно задать порядок переноса компонентов PNR в запись PNR — этот порядок </w:t>
      </w:r>
      <w:r w:rsidR="00496113">
        <w:rPr>
          <w:lang w:val="ru-RU"/>
        </w:rPr>
        <w:t xml:space="preserve">можно задавать вручную, определяя значения в полях </w:t>
      </w:r>
      <w:r w:rsidR="00E10386">
        <w:rPr>
          <w:lang w:val="ru-RU"/>
        </w:rPr>
        <w:t>«</w:t>
      </w:r>
      <w:r w:rsidRPr="00E10386">
        <w:rPr>
          <w:lang w:val="ru-RU"/>
        </w:rPr>
        <w:t>Запросить копирование в PNR</w:t>
      </w:r>
      <w:r w:rsidR="00E10386">
        <w:t xml:space="preserve"> / Order to copy to PNR</w:t>
      </w:r>
      <w:r w:rsidR="00E10386">
        <w:rPr>
          <w:lang w:val="ru-RU"/>
        </w:rPr>
        <w:t>»</w:t>
      </w:r>
      <w:r w:rsidRPr="00E10386">
        <w:rPr>
          <w:lang w:val="ru-RU"/>
        </w:rPr>
        <w:t>.</w:t>
      </w:r>
      <w:r w:rsidR="00E10386">
        <w:t xml:space="preserve"> </w:t>
      </w:r>
    </w:p>
    <w:p w:rsidR="00496113" w:rsidRDefault="00496113" w:rsidP="0081348A">
      <w:pPr>
        <w:rPr>
          <w:lang w:val="ru-RU"/>
        </w:rPr>
      </w:pPr>
    </w:p>
    <w:p w:rsidR="0081348A" w:rsidRDefault="00E10386" w:rsidP="0081348A">
      <w:pPr>
        <w:rPr>
          <w:lang w:val="ru-RU"/>
        </w:rPr>
      </w:pPr>
      <w:r>
        <w:rPr>
          <w:lang w:val="ru-RU"/>
        </w:rPr>
        <w:t>В процессе синхронизации с {{</w:t>
      </w:r>
      <w:proofErr w:type="spellStart"/>
      <w:r>
        <w:rPr>
          <w:lang w:val="ru-RU"/>
        </w:rPr>
        <w:t>an</w:t>
      </w:r>
      <w:proofErr w:type="spellEnd"/>
      <w:r>
        <w:rPr>
          <w:lang w:val="ru-RU"/>
        </w:rPr>
        <w:t xml:space="preserve">}} </w:t>
      </w:r>
      <w:r w:rsidR="00496113">
        <w:rPr>
          <w:lang w:val="ru-RU"/>
        </w:rPr>
        <w:t xml:space="preserve">задается фиксированный </w:t>
      </w:r>
      <w:r>
        <w:rPr>
          <w:lang w:val="ru-RU"/>
        </w:rPr>
        <w:t xml:space="preserve">порядок копирования </w:t>
      </w:r>
      <w:r w:rsidRPr="00E10386">
        <w:rPr>
          <w:lang w:val="ru-RU"/>
        </w:rPr>
        <w:t>компонентов PNR в запись PNR</w:t>
      </w:r>
      <w:r>
        <w:rPr>
          <w:lang w:val="ru-RU"/>
        </w:rPr>
        <w:t xml:space="preserve">: </w:t>
      </w:r>
    </w:p>
    <w:p w:rsidR="00E10386" w:rsidRPr="00E10386" w:rsidRDefault="00E10386" w:rsidP="00E10386">
      <w:pPr>
        <w:rPr>
          <w:lang w:val="ru-RU"/>
        </w:rPr>
      </w:pPr>
      <w:r>
        <w:t>#</w:t>
      </w:r>
      <w:r>
        <w:t xml:space="preserve"> </w:t>
      </w:r>
      <w:r>
        <w:rPr>
          <w:lang w:val="ru-RU"/>
        </w:rPr>
        <w:t>Путешественник</w:t>
      </w:r>
    </w:p>
    <w:p w:rsidR="00E10386" w:rsidRPr="00E10386" w:rsidRDefault="00E10386" w:rsidP="00E10386">
      <w:pPr>
        <w:rPr>
          <w:lang w:val="ru-RU"/>
        </w:rPr>
      </w:pPr>
      <w:r>
        <w:t>#</w:t>
      </w:r>
      <w:r>
        <w:rPr>
          <w:lang w:val="ru-RU"/>
        </w:rPr>
        <w:t xml:space="preserve"> Корпоративный клиент</w:t>
      </w:r>
    </w:p>
    <w:p w:rsidR="00E10386" w:rsidRDefault="00E10386" w:rsidP="00E10386">
      <w:pPr>
        <w:rPr>
          <w:lang w:val="ru-RU"/>
        </w:rPr>
      </w:pPr>
      <w:r>
        <w:t>#</w:t>
      </w:r>
      <w:r>
        <w:rPr>
          <w:lang w:val="ru-RU"/>
        </w:rPr>
        <w:t xml:space="preserve"> Агентство</w:t>
      </w:r>
    </w:p>
    <w:p w:rsidR="00E10386" w:rsidRPr="00E10386" w:rsidRDefault="00E10386" w:rsidP="00E10386">
      <w:pPr>
        <w:rPr>
          <w:lang w:val="ru-RU"/>
        </w:rPr>
      </w:pPr>
      <w:r w:rsidRPr="00E10386">
        <w:rPr>
          <w:lang w:val="ru-RU"/>
        </w:rPr>
        <w:t>[[</w:t>
      </w:r>
      <w:proofErr w:type="spellStart"/>
      <w:r w:rsidRPr="00E10386">
        <w:rPr>
          <w:lang w:val="ru-RU"/>
        </w:rPr>
        <w:t>image</w:t>
      </w:r>
      <w:proofErr w:type="spellEnd"/>
      <w:r w:rsidRPr="00E10386">
        <w:rPr>
          <w:lang w:val="ru-RU"/>
        </w:rPr>
        <w:t xml:space="preserve">: </w:t>
      </w:r>
      <w:bookmarkStart w:id="3" w:name="_Hlk494380132"/>
      <w:proofErr w:type="spellStart"/>
      <w:r w:rsidRPr="00E10386">
        <w:rPr>
          <w:lang w:val="ru-RU"/>
        </w:rPr>
        <w:t>builders</w:t>
      </w:r>
      <w:proofErr w:type="spellEnd"/>
      <w:r>
        <w:rPr>
          <w:lang w:val="ru-RU"/>
        </w:rPr>
        <w:t>_</w:t>
      </w:r>
      <w:r>
        <w:t>order</w:t>
      </w:r>
      <w:r w:rsidRPr="00E10386">
        <w:rPr>
          <w:lang w:val="ru-RU"/>
        </w:rPr>
        <w:t>.png</w:t>
      </w:r>
      <w:bookmarkEnd w:id="3"/>
      <w:r w:rsidRPr="00E10386">
        <w:rPr>
          <w:lang w:val="ru-RU"/>
        </w:rPr>
        <w:t>|center|500px]]</w:t>
      </w:r>
    </w:p>
    <w:p w:rsidR="00E10386" w:rsidRPr="00E10386" w:rsidRDefault="00E10386" w:rsidP="0081348A">
      <w:pPr>
        <w:rPr>
          <w:lang w:val="ru-RU"/>
        </w:rPr>
      </w:pPr>
      <w:r>
        <w:rPr>
          <w:lang w:val="ru-RU"/>
        </w:rPr>
        <w:t>Вы вправе изменить этот порядок, но после очередной синхронизации профиля он будет восстановлен.</w:t>
      </w:r>
    </w:p>
    <w:p w:rsidR="0081348A" w:rsidRPr="00E10386" w:rsidRDefault="0081348A" w:rsidP="0081348A">
      <w:pPr>
        <w:rPr>
          <w:lang w:val="ru-RU"/>
        </w:rPr>
      </w:pP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>= Ссылки по теме =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* [[Синхронизация профилей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]]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* [[Заполнение профиля агентства для синхронизации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]]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* [[Заполнение профиля корпоративного клиента для синхронизации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]]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* [[Заполнение профиля путешественника для синхронизации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]]</w:t>
      </w:r>
    </w:p>
    <w:p w:rsidR="0081348A" w:rsidRPr="00E10386" w:rsidRDefault="0081348A" w:rsidP="0081348A">
      <w:pPr>
        <w:rPr>
          <w:lang w:val="ru-RU"/>
        </w:rPr>
      </w:pPr>
      <w:r w:rsidRPr="00E10386">
        <w:rPr>
          <w:lang w:val="ru-RU"/>
        </w:rPr>
        <w:t xml:space="preserve">* [[Заполнение договоров для синхронизации с </w:t>
      </w:r>
      <w:proofErr w:type="spellStart"/>
      <w:r w:rsidRPr="00E10386">
        <w:rPr>
          <w:lang w:val="ru-RU"/>
        </w:rPr>
        <w:t>Sabre</w:t>
      </w:r>
      <w:proofErr w:type="spellEnd"/>
      <w:r w:rsidRPr="00E10386">
        <w:rPr>
          <w:lang w:val="ru-RU"/>
        </w:rPr>
        <w:t xml:space="preserve"> </w:t>
      </w:r>
      <w:proofErr w:type="spellStart"/>
      <w:r w:rsidRPr="00E10386">
        <w:rPr>
          <w:lang w:val="ru-RU"/>
        </w:rPr>
        <w:t>Profiles</w:t>
      </w:r>
      <w:proofErr w:type="spellEnd"/>
      <w:r w:rsidRPr="00E10386">
        <w:rPr>
          <w:lang w:val="ru-RU"/>
        </w:rPr>
        <w:t>]]</w:t>
      </w:r>
    </w:p>
    <w:p w:rsidR="00994538" w:rsidRDefault="0081348A" w:rsidP="0081348A">
      <w:r w:rsidRPr="00E10386">
        <w:rPr>
          <w:lang w:val="ru-RU"/>
        </w:rPr>
        <w:t>* [[Профили]]</w:t>
      </w:r>
      <w:bookmarkEnd w:id="0"/>
    </w:p>
    <w:sectPr w:rsidR="00994538" w:rsidSect="00D76F6A">
      <w:pgSz w:w="12240" w:h="15840"/>
      <w:pgMar w:top="1440" w:right="1800" w:bottom="1440" w:left="1800" w:header="720" w:footer="720" w:gutter="0"/>
      <w:cols w:space="720"/>
    </w:sectPr>
  </w:body>
</w:document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mc:Ignorable="w14">
  <w:font w:name="Times New Roman">
    <w:panose1 w:val="02020603050405020304"/>
    <w:charset w:val="CC"/>
    <w:family w:val="roman"/>
    <w:pitch w:val="variable"/>
    <w:sig w:usb0="E0002EFF" w:usb1="C000785B" w:usb2="00000009" w:usb3="00000000" w:csb0="000001FF" w:csb1="00000000"/>
  </w:font>
  <w:font w:name="Lucida Sans Typewriter">
    <w:charset w:val="00"/>
    <w:family w:val="modern"/>
    <w:pitch w:val="fixed"/>
    <w:sig w:usb0="00000003" w:usb1="00000000" w:usb2="00000000" w:usb3="00000000" w:csb0="00000001" w:csb1="00000000"/>
  </w:font>
  <w:font w:name="Calibri">
    <w:panose1 w:val="020F0502020204030204"/>
    <w:charset w:val="CC"/>
    <w:family w:val="swiss"/>
    <w:pitch w:val="variable"/>
    <w:sig w:usb0="E0002AFF" w:usb1="C000247B" w:usb2="00000009" w:usb3="00000000" w:csb0="000001FF" w:csb1="00000000"/>
  </w:font>
  <w:font w:name="Cambria">
    <w:panose1 w:val="02040503050406030204"/>
    <w:charset w:val="CC"/>
    <w:family w:val="roman"/>
    <w:pitch w:val="variable"/>
    <w:sig w:usb0="E00002FF" w:usb1="400004FF" w:usb2="00000000" w:usb3="00000000" w:csb0="0000019F" w:csb1="00000000"/>
  </w:font>
</w:fonts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sl="http://schemas.openxmlformats.org/schemaLibrary/2006/main" mc:Ignorable="w14">
  <w:view w:val="normal"/>
  <w:zoom w:percent="170"/>
  <w:embedSystemFonts/>
  <w:proofState w:spelling="clean" w:grammar="clean"/>
  <w:stylePaneFormatFilter w:val="3F01" w:allStyles="1" w:customStyles="0" w:latentStyles="0" w:stylesInUse="0" w:headingStyles="0" w:numberingStyles="0" w:tableStyles="0" w:directFormattingOnRuns="1" w:directFormattingOnParagraphs="1" w:directFormattingOnNumbering="1" w:directFormattingOnTables="1" w:clearFormatting="1" w:top3HeadingStyles="1" w:visibleStyles="0" w:alternateStyleNames="0"/>
  <w:defaultTabStop w:val="720"/>
  <w:displayHorizontalDrawingGridEvery w:val="0"/>
  <w:displayVerticalDrawingGridEvery w:val="0"/>
  <w:doNotUseMarginsForDrawingGridOrigin/>
  <w:noPunctuationKerning/>
  <w:characterSpacingControl w:val="doNotCompress"/>
  <w:compat>
    <w:compatSetting w:name="compatibilityMode" w:uri="http://schemas.microsoft.com/office/word" w:val="12"/>
  </w:compat>
  <w:rsids>
    <w:rsidRoot w:val="00EB4B78"/>
    <w:rsid w:val="00003EB6"/>
    <w:rsid w:val="00047B41"/>
    <w:rsid w:val="00053FA2"/>
    <w:rsid w:val="0006269D"/>
    <w:rsid w:val="00073133"/>
    <w:rsid w:val="00073A1D"/>
    <w:rsid w:val="000B445E"/>
    <w:rsid w:val="000C12D4"/>
    <w:rsid w:val="000C7CFE"/>
    <w:rsid w:val="001144BF"/>
    <w:rsid w:val="00114741"/>
    <w:rsid w:val="001252D0"/>
    <w:rsid w:val="001378D0"/>
    <w:rsid w:val="0017475C"/>
    <w:rsid w:val="00176239"/>
    <w:rsid w:val="00177CB1"/>
    <w:rsid w:val="00181BB3"/>
    <w:rsid w:val="0021503B"/>
    <w:rsid w:val="0024366C"/>
    <w:rsid w:val="002678D4"/>
    <w:rsid w:val="00283155"/>
    <w:rsid w:val="00294EBA"/>
    <w:rsid w:val="00307459"/>
    <w:rsid w:val="00321F89"/>
    <w:rsid w:val="00341EA8"/>
    <w:rsid w:val="003864BF"/>
    <w:rsid w:val="003D4D54"/>
    <w:rsid w:val="003D65A9"/>
    <w:rsid w:val="00423892"/>
    <w:rsid w:val="004325F4"/>
    <w:rsid w:val="00436538"/>
    <w:rsid w:val="0043798F"/>
    <w:rsid w:val="00447595"/>
    <w:rsid w:val="00460A2D"/>
    <w:rsid w:val="0046104B"/>
    <w:rsid w:val="004615D1"/>
    <w:rsid w:val="00496113"/>
    <w:rsid w:val="004D0DE9"/>
    <w:rsid w:val="00502C7F"/>
    <w:rsid w:val="00510B45"/>
    <w:rsid w:val="00520A0E"/>
    <w:rsid w:val="00556DB5"/>
    <w:rsid w:val="00564A85"/>
    <w:rsid w:val="00587B8E"/>
    <w:rsid w:val="005A34BF"/>
    <w:rsid w:val="005A3AB4"/>
    <w:rsid w:val="005C24A9"/>
    <w:rsid w:val="005C61EE"/>
    <w:rsid w:val="005D2968"/>
    <w:rsid w:val="005D5A8F"/>
    <w:rsid w:val="0060794F"/>
    <w:rsid w:val="006635FD"/>
    <w:rsid w:val="00673C4C"/>
    <w:rsid w:val="006822C2"/>
    <w:rsid w:val="006E4753"/>
    <w:rsid w:val="006F4480"/>
    <w:rsid w:val="007004FE"/>
    <w:rsid w:val="007058D4"/>
    <w:rsid w:val="00711B30"/>
    <w:rsid w:val="00726587"/>
    <w:rsid w:val="007749B3"/>
    <w:rsid w:val="007813E4"/>
    <w:rsid w:val="007A092C"/>
    <w:rsid w:val="007D41F6"/>
    <w:rsid w:val="007F1936"/>
    <w:rsid w:val="007F453A"/>
    <w:rsid w:val="008035A5"/>
    <w:rsid w:val="0081348A"/>
    <w:rsid w:val="00813728"/>
    <w:rsid w:val="00830DCE"/>
    <w:rsid w:val="00843698"/>
    <w:rsid w:val="0088220E"/>
    <w:rsid w:val="00887BD0"/>
    <w:rsid w:val="00893DA8"/>
    <w:rsid w:val="008A5B5A"/>
    <w:rsid w:val="008C49CD"/>
    <w:rsid w:val="008D6302"/>
    <w:rsid w:val="00917059"/>
    <w:rsid w:val="00925564"/>
    <w:rsid w:val="009353B0"/>
    <w:rsid w:val="00936AE5"/>
    <w:rsid w:val="00943053"/>
    <w:rsid w:val="00947A6D"/>
    <w:rsid w:val="00965F24"/>
    <w:rsid w:val="009756B4"/>
    <w:rsid w:val="00976A7B"/>
    <w:rsid w:val="00994538"/>
    <w:rsid w:val="009A224E"/>
    <w:rsid w:val="009A5713"/>
    <w:rsid w:val="009A78E2"/>
    <w:rsid w:val="009B590E"/>
    <w:rsid w:val="009D1B04"/>
    <w:rsid w:val="009D62EC"/>
    <w:rsid w:val="009E521E"/>
    <w:rsid w:val="00A06F31"/>
    <w:rsid w:val="00A55414"/>
    <w:rsid w:val="00A65BB7"/>
    <w:rsid w:val="00A815A7"/>
    <w:rsid w:val="00A817C1"/>
    <w:rsid w:val="00A8234C"/>
    <w:rsid w:val="00A907C8"/>
    <w:rsid w:val="00A91B8A"/>
    <w:rsid w:val="00AB2877"/>
    <w:rsid w:val="00AB386B"/>
    <w:rsid w:val="00AB4492"/>
    <w:rsid w:val="00AC5F34"/>
    <w:rsid w:val="00B00A1C"/>
    <w:rsid w:val="00B05417"/>
    <w:rsid w:val="00B069DC"/>
    <w:rsid w:val="00B10273"/>
    <w:rsid w:val="00B32404"/>
    <w:rsid w:val="00B66A18"/>
    <w:rsid w:val="00B7562E"/>
    <w:rsid w:val="00B77889"/>
    <w:rsid w:val="00B95869"/>
    <w:rsid w:val="00BB1072"/>
    <w:rsid w:val="00BB59EB"/>
    <w:rsid w:val="00BC4FD3"/>
    <w:rsid w:val="00BD1BBF"/>
    <w:rsid w:val="00C17C42"/>
    <w:rsid w:val="00C21B38"/>
    <w:rsid w:val="00C40292"/>
    <w:rsid w:val="00C41B18"/>
    <w:rsid w:val="00C43EF3"/>
    <w:rsid w:val="00C706D0"/>
    <w:rsid w:val="00CE713F"/>
    <w:rsid w:val="00CE7602"/>
    <w:rsid w:val="00CF294A"/>
    <w:rsid w:val="00D0446D"/>
    <w:rsid w:val="00D22886"/>
    <w:rsid w:val="00D35AD1"/>
    <w:rsid w:val="00D373D4"/>
    <w:rsid w:val="00D50962"/>
    <w:rsid w:val="00D70D9D"/>
    <w:rsid w:val="00D76F6A"/>
    <w:rsid w:val="00DA5570"/>
    <w:rsid w:val="00DB048D"/>
    <w:rsid w:val="00DB7D28"/>
    <w:rsid w:val="00DD1415"/>
    <w:rsid w:val="00DD3CE9"/>
    <w:rsid w:val="00DE4FD6"/>
    <w:rsid w:val="00E0266F"/>
    <w:rsid w:val="00E042A2"/>
    <w:rsid w:val="00E04AD4"/>
    <w:rsid w:val="00E10386"/>
    <w:rsid w:val="00E25AF8"/>
    <w:rsid w:val="00E44B9D"/>
    <w:rsid w:val="00E64F3D"/>
    <w:rsid w:val="00E674C8"/>
    <w:rsid w:val="00E70259"/>
    <w:rsid w:val="00E72856"/>
    <w:rsid w:val="00E95878"/>
    <w:rsid w:val="00EB2719"/>
    <w:rsid w:val="00EB4B78"/>
    <w:rsid w:val="00EF0382"/>
    <w:rsid w:val="00EF40F1"/>
    <w:rsid w:val="00F355FA"/>
    <w:rsid w:val="00F359D5"/>
    <w:rsid w:val="00F7286D"/>
    <w:rsid w:val="00F92CBB"/>
    <w:rsid w:val="00F95694"/>
    <w:rsid w:val="00FB1A22"/>
    <w:rsid w:val="00FB2E87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ru-RU"/>
  <w:clrSchemeMapping w:bg1="light1" w:t1="dark1" w:bg2="light2" w:t2="dark2" w:accent1="accent1" w:accent2="accent2" w:accent3="accent3" w:accent4="accent4" w:accent5="accent5" w:accent6="accent6" w:hyperlink="hyperlink" w:followedHyperlink="followedHyperlink"/>
  <w:doNotIncludeSubdocsInStats/>
  <w:shapeDefaults>
    <o:shapedefaults v:ext="edit" spidmax="1026"/>
    <o:shapelayout v:ext="edit">
      <o:idmap v:ext="edit" data="1"/>
    </o:shapelayout>
  </w:shapeDefaults>
  <w:decimalSymbol w:val=","/>
  <w:listSeparator w:val=";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mc:Ignorable="w14">
  <w:docDefaults>
    <w:rPrDefault>
      <w:rPr>
        <w:rFonts w:ascii="Times New Roman" w:eastAsia="Times New Roman" w:hAnsi="Times New Roman" w:cs="Times New Roman"/>
        <w:lang w:val="en-US" w:eastAsia="en-US" w:bidi="ar-SA"/>
      </w:rPr>
    </w:rPrDefault>
    <w:pPrDefault/>
  </w:docDefaults>
  <w:latentStyles w:defLockedState="0" w:defUIPriority="0" w:defSemiHidden="0" w:defUnhideWhenUsed="0" w:defQFormat="0" w:count="267">
    <w:lsdException w:name="Normal" w:qFormat="1"/>
    <w:lsdException w:name="heading 1" w:qFormat="1"/>
    <w:lsdException w:name="heading 2" w:semiHidden="1" w:unhideWhenUsed="1" w:qFormat="1"/>
    <w:lsdException w:name="heading 3" w:semiHidden="1" w:unhideWhenUsed="1" w:qFormat="1"/>
    <w:lsdException w:name="heading 4" w:semiHidden="1" w:unhideWhenUsed="1" w:qFormat="1"/>
    <w:lsdException w:name="heading 5" w:semiHidden="1" w:unhideWhenUsed="1" w:qFormat="1"/>
    <w:lsdException w:name="heading 6" w:semiHidden="1" w:unhideWhenUsed="1" w:qFormat="1"/>
    <w:lsdException w:name="heading 7" w:semiHidden="1" w:unhideWhenUsed="1" w:qFormat="1"/>
    <w:lsdException w:name="heading 8" w:semiHidden="1" w:unhideWhenUsed="1" w:qFormat="1"/>
    <w:lsdException w:name="heading 9" w:semiHidden="1" w:unhideWhenUsed="1" w:qFormat="1"/>
    <w:lsdException w:name="caption" w:semiHidden="1" w:unhideWhenUsed="1" w:qFormat="1"/>
    <w:lsdException w:name="Title" w:qFormat="1"/>
    <w:lsdException w:name="Subtitle" w:qFormat="1"/>
    <w:lsdException w:name="Strong" w:qFormat="1"/>
    <w:lsdException w:name="Emphasis" w:qFormat="1"/>
    <w:lsdException w:name="Placeholder Text" w:semiHidden="1" w:uiPriority="99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 w:uiPriority="99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</w:latentStyles>
  <w:style w:type="paragraph" w:default="1" w:styleId="a">
    <w:name w:val="Normal"/>
    <w:qFormat/>
    <w:rsid w:val="00D76F6A"/>
    <w:rPr>
      <w:sz w:val="22"/>
    </w:rPr>
  </w:style>
  <w:style w:type="character" w:default="1" w:styleId="a0">
    <w:name w:val="Default Paragraph Font"/>
    <w:uiPriority w:val="1"/>
    <w:semiHidden/>
    <w:unhideWhenUsed/>
  </w:style>
  <w:style w:type="table" w:default="1" w:styleId="a1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  <w:style w:type="paragraph" w:customStyle="1" w:styleId="annotations">
    <w:name w:val="*annotations"/>
    <w:basedOn w:val="a"/>
    <w:rsid w:val="00D76F6A"/>
    <w:pPr>
      <w:overflowPunct w:val="0"/>
      <w:autoSpaceDE w:val="0"/>
      <w:autoSpaceDN w:val="0"/>
      <w:adjustRightInd w:val="0"/>
      <w:spacing w:after="60"/>
      <w:jc w:val="center"/>
      <w:textAlignment w:val="baseline"/>
    </w:pPr>
    <w:rPr>
      <w:rFonts w:ascii="Lucida Sans Typewriter" w:hAnsi="Lucida Sans Typewriter"/>
      <w:b/>
      <w:noProof/>
      <w:color w:val="FF0000"/>
      <w:sz w:val="12"/>
      <w:lang w:val="ru-RU" w:eastAsia="ru-RU"/>
    </w:rPr>
  </w:style>
</w:styles>
</file>

<file path=word/stylesWithEffects.xml><?xml version="1.0" encoding="utf-8"?>
<w:styl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p14">
  <w:docDefaults>
    <w:rPrDefault>
      <w:rPr>
        <w:rFonts w:asciiTheme="minorHAnsi" w:eastAsiaTheme="minorEastAsia" w:hAnsiTheme="minorHAnsi" w:cstheme="minorBidi"/>
        <w:sz w:val="22"/>
        <w:szCs w:val="22"/>
        <w:lang w:val="ru-RU" w:eastAsia="ru-RU" w:bidi="ar-SA"/>
      </w:rPr>
    </w:rPrDefault>
    <w:pPrDefault>
      <w:pPr>
        <w:spacing w:after="200" w:line="276" w:lineRule="auto"/>
      </w:pPr>
    </w:pPrDefault>
  </w:docDefaults>
  <w:latentStyles w:defLockedState="0" w:defUIPriority="99" w:defSemiHidden="1" w:defUnhideWhenUsed="1" w:defQFormat="0" w:count="267">
    <w:lsdException w:name="Normal" w:semiHidden="0" w:uiPriority="0" w:unhideWhenUsed="0" w:qFormat="1"/>
    <w:lsdException w:name="heading 1" w:semiHidden="0" w:uiPriority="9" w:unhideWhenUsed="0" w:qFormat="1"/>
    <w:lsdException w:name="heading 2" w:uiPriority="9" w:qFormat="1"/>
    <w:lsdException w:name="heading 3" w:uiPriority="9" w:qFormat="1"/>
    <w:lsdException w:name="heading 4" w:uiPriority="9" w:qFormat="1"/>
    <w:lsdException w:name="heading 5" w:uiPriority="9" w:qFormat="1"/>
    <w:lsdException w:name="heading 6" w:uiPriority="9" w:qFormat="1"/>
    <w:lsdException w:name="heading 7" w:uiPriority="9" w:qFormat="1"/>
    <w:lsdException w:name="heading 8" w:uiPriority="9" w:qFormat="1"/>
    <w:lsdException w:name="heading 9" w:uiPriority="9" w:qFormat="1"/>
    <w:lsdException w:name="toc 1" w:uiPriority="39"/>
    <w:lsdException w:name="toc 2" w:uiPriority="39"/>
    <w:lsdException w:name="toc 3" w:uiPriority="39"/>
    <w:lsdException w:name="toc 4" w:uiPriority="39"/>
    <w:lsdException w:name="toc 5" w:uiPriority="39"/>
    <w:lsdException w:name="toc 6" w:uiPriority="39"/>
    <w:lsdException w:name="toc 7" w:uiPriority="39"/>
    <w:lsdException w:name="toc 8" w:uiPriority="39"/>
    <w:lsdException w:name="toc 9" w:uiPriority="39"/>
    <w:lsdException w:name="caption" w:uiPriority="35" w:qFormat="1"/>
    <w:lsdException w:name="Title" w:semiHidden="0" w:uiPriority="10" w:unhideWhenUsed="0" w:qFormat="1"/>
    <w:lsdException w:name="Default Paragraph Font" w:uiPriority="1"/>
    <w:lsdException w:name="Subtitle" w:semiHidden="0" w:uiPriority="11" w:unhideWhenUsed="0" w:qFormat="1"/>
    <w:lsdException w:name="Strong" w:semiHidden="0" w:uiPriority="22" w:unhideWhenUsed="0" w:qFormat="1"/>
    <w:lsdException w:name="Emphasis" w:semiHidden="0" w:uiPriority="20" w:unhideWhenUsed="0" w:qFormat="1"/>
    <w:lsdException w:name="Table Grid" w:semiHidden="0" w:uiPriority="59" w:unhideWhenUsed="0"/>
    <w:lsdException w:name="Placeholder Text" w:unhideWhenUsed="0"/>
    <w:lsdException w:name="No Spacing" w:semiHidden="0" w:uiPriority="1" w:unhideWhenUsed="0" w:qFormat="1"/>
    <w:lsdException w:name="Light Shading" w:semiHidden="0" w:uiPriority="60" w:unhideWhenUsed="0"/>
    <w:lsdException w:name="Light List" w:semiHidden="0" w:uiPriority="61" w:unhideWhenUsed="0"/>
    <w:lsdException w:name="Light Grid" w:semiHidden="0" w:uiPriority="62" w:unhideWhenUsed="0"/>
    <w:lsdException w:name="Medium Shading 1" w:semiHidden="0" w:uiPriority="63" w:unhideWhenUsed="0"/>
    <w:lsdException w:name="Medium Shading 2" w:semiHidden="0" w:uiPriority="64" w:unhideWhenUsed="0"/>
    <w:lsdException w:name="Medium List 1" w:semiHidden="0" w:uiPriority="65" w:unhideWhenUsed="0"/>
    <w:lsdException w:name="Medium List 2" w:semiHidden="0" w:uiPriority="66" w:unhideWhenUsed="0"/>
    <w:lsdException w:name="Medium Grid 1" w:semiHidden="0" w:uiPriority="67" w:unhideWhenUsed="0"/>
    <w:lsdException w:name="Medium Grid 2" w:semiHidden="0" w:uiPriority="68" w:unhideWhenUsed="0"/>
    <w:lsdException w:name="Medium Grid 3" w:semiHidden="0" w:uiPriority="69" w:unhideWhenUsed="0"/>
    <w:lsdException w:name="Dark List" w:semiHidden="0" w:uiPriority="70" w:unhideWhenUsed="0"/>
    <w:lsdException w:name="Colorful Shading" w:semiHidden="0" w:uiPriority="71" w:unhideWhenUsed="0"/>
    <w:lsdException w:name="Colorful List" w:semiHidden="0" w:uiPriority="72" w:unhideWhenUsed="0"/>
    <w:lsdException w:name="Colorful Grid" w:semiHidden="0" w:uiPriority="73" w:unhideWhenUsed="0"/>
    <w:lsdException w:name="Light Shading Accent 1" w:semiHidden="0" w:uiPriority="60" w:unhideWhenUsed="0"/>
    <w:lsdException w:name="Light List Accent 1" w:semiHidden="0" w:uiPriority="61" w:unhideWhenUsed="0"/>
    <w:lsdException w:name="Light Grid Accent 1" w:semiHidden="0" w:uiPriority="62" w:unhideWhenUsed="0"/>
    <w:lsdException w:name="Medium Shading 1 Accent 1" w:semiHidden="0" w:uiPriority="63" w:unhideWhenUsed="0"/>
    <w:lsdException w:name="Medium Shading 2 Accent 1" w:semiHidden="0" w:uiPriority="64" w:unhideWhenUsed="0"/>
    <w:lsdException w:name="Medium List 1 Accent 1" w:semiHidden="0" w:uiPriority="65" w:unhideWhenUsed="0"/>
    <w:lsdException w:name="Revision" w:unhideWhenUsed="0"/>
    <w:lsdException w:name="List Paragraph" w:semiHidden="0" w:uiPriority="34" w:unhideWhenUsed="0" w:qFormat="1"/>
    <w:lsdException w:name="Quote" w:semiHidden="0" w:uiPriority="29" w:unhideWhenUsed="0" w:qFormat="1"/>
    <w:lsdException w:name="Intense Quote" w:semiHidden="0" w:uiPriority="30" w:unhideWhenUsed="0" w:qFormat="1"/>
    <w:lsdException w:name="Medium List 2 Accent 1" w:semiHidden="0" w:uiPriority="66" w:unhideWhenUsed="0"/>
    <w:lsdException w:name="Medium Grid 1 Accent 1" w:semiHidden="0" w:uiPriority="67" w:unhideWhenUsed="0"/>
    <w:lsdException w:name="Medium Grid 2 Accent 1" w:semiHidden="0" w:uiPriority="68" w:unhideWhenUsed="0"/>
    <w:lsdException w:name="Medium Grid 3 Accent 1" w:semiHidden="0" w:uiPriority="69" w:unhideWhenUsed="0"/>
    <w:lsdException w:name="Dark List Accent 1" w:semiHidden="0" w:uiPriority="70" w:unhideWhenUsed="0"/>
    <w:lsdException w:name="Colorful Shading Accent 1" w:semiHidden="0" w:uiPriority="71" w:unhideWhenUsed="0"/>
    <w:lsdException w:name="Colorful List Accent 1" w:semiHidden="0" w:uiPriority="72" w:unhideWhenUsed="0"/>
    <w:lsdException w:name="Colorful Grid Accent 1" w:semiHidden="0" w:uiPriority="73" w:unhideWhenUsed="0"/>
    <w:lsdException w:name="Light Shading Accent 2" w:semiHidden="0" w:uiPriority="60" w:unhideWhenUsed="0"/>
    <w:lsdException w:name="Light List Accent 2" w:semiHidden="0" w:uiPriority="61" w:unhideWhenUsed="0"/>
    <w:lsdException w:name="Light Grid Accent 2" w:semiHidden="0" w:uiPriority="62" w:unhideWhenUsed="0"/>
    <w:lsdException w:name="Medium Shading 1 Accent 2" w:semiHidden="0" w:uiPriority="63" w:unhideWhenUsed="0"/>
    <w:lsdException w:name="Medium Shading 2 Accent 2" w:semiHidden="0" w:uiPriority="64" w:unhideWhenUsed="0"/>
    <w:lsdException w:name="Medium List 1 Accent 2" w:semiHidden="0" w:uiPriority="65" w:unhideWhenUsed="0"/>
    <w:lsdException w:name="Medium List 2 Accent 2" w:semiHidden="0" w:uiPriority="66" w:unhideWhenUsed="0"/>
    <w:lsdException w:name="Medium Grid 1 Accent 2" w:semiHidden="0" w:uiPriority="67" w:unhideWhenUsed="0"/>
    <w:lsdException w:name="Medium Grid 2 Accent 2" w:semiHidden="0" w:uiPriority="68" w:unhideWhenUsed="0"/>
    <w:lsdException w:name="Medium Grid 3 Accent 2" w:semiHidden="0" w:uiPriority="69" w:unhideWhenUsed="0"/>
    <w:lsdException w:name="Dark List Accent 2" w:semiHidden="0" w:uiPriority="70" w:unhideWhenUsed="0"/>
    <w:lsdException w:name="Colorful Shading Accent 2" w:semiHidden="0" w:uiPriority="71" w:unhideWhenUsed="0"/>
    <w:lsdException w:name="Colorful List Accent 2" w:semiHidden="0" w:uiPriority="72" w:unhideWhenUsed="0"/>
    <w:lsdException w:name="Colorful Grid Accent 2" w:semiHidden="0" w:uiPriority="73" w:unhideWhenUsed="0"/>
    <w:lsdException w:name="Light Shading Accent 3" w:semiHidden="0" w:uiPriority="60" w:unhideWhenUsed="0"/>
    <w:lsdException w:name="Light List Accent 3" w:semiHidden="0" w:uiPriority="61" w:unhideWhenUsed="0"/>
    <w:lsdException w:name="Light Grid Accent 3" w:semiHidden="0" w:uiPriority="62" w:unhideWhenUsed="0"/>
    <w:lsdException w:name="Medium Shading 1 Accent 3" w:semiHidden="0" w:uiPriority="63" w:unhideWhenUsed="0"/>
    <w:lsdException w:name="Medium Shading 2 Accent 3" w:semiHidden="0" w:uiPriority="64" w:unhideWhenUsed="0"/>
    <w:lsdException w:name="Medium List 1 Accent 3" w:semiHidden="0" w:uiPriority="65" w:unhideWhenUsed="0"/>
    <w:lsdException w:name="Medium List 2 Accent 3" w:semiHidden="0" w:uiPriority="66" w:unhideWhenUsed="0"/>
    <w:lsdException w:name="Medium Grid 1 Accent 3" w:semiHidden="0" w:uiPriority="67" w:unhideWhenUsed="0"/>
    <w:lsdException w:name="Medium Grid 2 Accent 3" w:semiHidden="0" w:uiPriority="68" w:unhideWhenUsed="0"/>
    <w:lsdException w:name="Medium Grid 3 Accent 3" w:semiHidden="0" w:uiPriority="69" w:unhideWhenUsed="0"/>
    <w:lsdException w:name="Dark List Accent 3" w:semiHidden="0" w:uiPriority="70" w:unhideWhenUsed="0"/>
    <w:lsdException w:name="Colorful Shading Accent 3" w:semiHidden="0" w:uiPriority="71" w:unhideWhenUsed="0"/>
    <w:lsdException w:name="Colorful List Accent 3" w:semiHidden="0" w:uiPriority="72" w:unhideWhenUsed="0"/>
    <w:lsdException w:name="Colorful Grid Accent 3" w:semiHidden="0" w:uiPriority="73" w:unhideWhenUsed="0"/>
    <w:lsdException w:name="Light Shading Accent 4" w:semiHidden="0" w:uiPriority="60" w:unhideWhenUsed="0"/>
    <w:lsdException w:name="Light List Accent 4" w:semiHidden="0" w:uiPriority="61" w:unhideWhenUsed="0"/>
    <w:lsdException w:name="Light Grid Accent 4" w:semiHidden="0" w:uiPriority="62" w:unhideWhenUsed="0"/>
    <w:lsdException w:name="Medium Shading 1 Accent 4" w:semiHidden="0" w:uiPriority="63" w:unhideWhenUsed="0"/>
    <w:lsdException w:name="Medium Shading 2 Accent 4" w:semiHidden="0" w:uiPriority="64" w:unhideWhenUsed="0"/>
    <w:lsdException w:name="Medium List 1 Accent 4" w:semiHidden="0" w:uiPriority="65" w:unhideWhenUsed="0"/>
    <w:lsdException w:name="Medium List 2 Accent 4" w:semiHidden="0" w:uiPriority="66" w:unhideWhenUsed="0"/>
    <w:lsdException w:name="Medium Grid 1 Accent 4" w:semiHidden="0" w:uiPriority="67" w:unhideWhenUsed="0"/>
    <w:lsdException w:name="Medium Grid 2 Accent 4" w:semiHidden="0" w:uiPriority="68" w:unhideWhenUsed="0"/>
    <w:lsdException w:name="Medium Grid 3 Accent 4" w:semiHidden="0" w:uiPriority="69" w:unhideWhenUsed="0"/>
    <w:lsdException w:name="Dark List Accent 4" w:semiHidden="0" w:uiPriority="70" w:unhideWhenUsed="0"/>
    <w:lsdException w:name="Colorful Shading Accent 4" w:semiHidden="0" w:uiPriority="71" w:unhideWhenUsed="0"/>
    <w:lsdException w:name="Colorful List Accent 4" w:semiHidden="0" w:uiPriority="72" w:unhideWhenUsed="0"/>
    <w:lsdException w:name="Colorful Grid Accent 4" w:semiHidden="0" w:uiPriority="73" w:unhideWhenUsed="0"/>
    <w:lsdException w:name="Light Shading Accent 5" w:semiHidden="0" w:uiPriority="60" w:unhideWhenUsed="0"/>
    <w:lsdException w:name="Light List Accent 5" w:semiHidden="0" w:uiPriority="61" w:unhideWhenUsed="0"/>
    <w:lsdException w:name="Light Grid Accent 5" w:semiHidden="0" w:uiPriority="62" w:unhideWhenUsed="0"/>
    <w:lsdException w:name="Medium Shading 1 Accent 5" w:semiHidden="0" w:uiPriority="63" w:unhideWhenUsed="0"/>
    <w:lsdException w:name="Medium Shading 2 Accent 5" w:semiHidden="0" w:uiPriority="64" w:unhideWhenUsed="0"/>
    <w:lsdException w:name="Medium List 1 Accent 5" w:semiHidden="0" w:uiPriority="65" w:unhideWhenUsed="0"/>
    <w:lsdException w:name="Medium List 2 Accent 5" w:semiHidden="0" w:uiPriority="66" w:unhideWhenUsed="0"/>
    <w:lsdException w:name="Medium Grid 1 Accent 5" w:semiHidden="0" w:uiPriority="67" w:unhideWhenUsed="0"/>
    <w:lsdException w:name="Medium Grid 2 Accent 5" w:semiHidden="0" w:uiPriority="68" w:unhideWhenUsed="0"/>
    <w:lsdException w:name="Medium Grid 3 Accent 5" w:semiHidden="0" w:uiPriority="69" w:unhideWhenUsed="0"/>
    <w:lsdException w:name="Dark List Accent 5" w:semiHidden="0" w:uiPriority="70" w:unhideWhenUsed="0"/>
    <w:lsdException w:name="Colorful Shading Accent 5" w:semiHidden="0" w:uiPriority="71" w:unhideWhenUsed="0"/>
    <w:lsdException w:name="Colorful List Accent 5" w:semiHidden="0" w:uiPriority="72" w:unhideWhenUsed="0"/>
    <w:lsdException w:name="Colorful Grid Accent 5" w:semiHidden="0" w:uiPriority="73" w:unhideWhenUsed="0"/>
    <w:lsdException w:name="Light Shading Accent 6" w:semiHidden="0" w:uiPriority="60" w:unhideWhenUsed="0"/>
    <w:lsdException w:name="Light List Accent 6" w:semiHidden="0" w:uiPriority="61" w:unhideWhenUsed="0"/>
    <w:lsdException w:name="Light Grid Accent 6" w:semiHidden="0" w:uiPriority="62" w:unhideWhenUsed="0"/>
    <w:lsdException w:name="Medium Shading 1 Accent 6" w:semiHidden="0" w:uiPriority="63" w:unhideWhenUsed="0"/>
    <w:lsdException w:name="Medium Shading 2 Accent 6" w:semiHidden="0" w:uiPriority="64" w:unhideWhenUsed="0"/>
    <w:lsdException w:name="Medium List 1 Accent 6" w:semiHidden="0" w:uiPriority="65" w:unhideWhenUsed="0"/>
    <w:lsdException w:name="Medium List 2 Accent 6" w:semiHidden="0" w:uiPriority="66" w:unhideWhenUsed="0"/>
    <w:lsdException w:name="Medium Grid 1 Accent 6" w:semiHidden="0" w:uiPriority="67" w:unhideWhenUsed="0"/>
    <w:lsdException w:name="Medium Grid 2 Accent 6" w:semiHidden="0" w:uiPriority="68" w:unhideWhenUsed="0"/>
    <w:lsdException w:name="Medium Grid 3 Accent 6" w:semiHidden="0" w:uiPriority="69" w:unhideWhenUsed="0"/>
    <w:lsdException w:name="Dark List Accent 6" w:semiHidden="0" w:uiPriority="70" w:unhideWhenUsed="0"/>
    <w:lsdException w:name="Colorful Shading Accent 6" w:semiHidden="0" w:uiPriority="71" w:unhideWhenUsed="0"/>
    <w:lsdException w:name="Colorful List Accent 6" w:semiHidden="0" w:uiPriority="72" w:unhideWhenUsed="0"/>
    <w:lsdException w:name="Colorful Grid Accent 6" w:semiHidden="0" w:uiPriority="73" w:unhideWhenUsed="0"/>
    <w:lsdException w:name="Subtle Emphasis" w:semiHidden="0" w:uiPriority="19" w:unhideWhenUsed="0" w:qFormat="1"/>
    <w:lsdException w:name="Intense Emphasis" w:semiHidden="0" w:uiPriority="21" w:unhideWhenUsed="0" w:qFormat="1"/>
    <w:lsdException w:name="Subtle Reference" w:semiHidden="0" w:uiPriority="31" w:unhideWhenUsed="0" w:qFormat="1"/>
    <w:lsdException w:name="Intense Reference" w:semiHidden="0" w:uiPriority="32" w:unhideWhenUsed="0" w:qFormat="1"/>
    <w:lsdException w:name="Book Title" w:semiHidden="0" w:uiPriority="33" w:unhideWhenUsed="0" w:qFormat="1"/>
    <w:lsdException w:name="Bibliography" w:uiPriority="37"/>
    <w:lsdException w:name="TOC Heading" w:uiPriority="39" w:qFormat="1"/>
  </w:latentStyles>
  <w:style w:type="paragraph" w:default="1" w:styleId="a">
    <w:name w:val="Normal"/>
    <w:qFormat/>
  </w:style>
  <w:style w:type="character" w:default="1" w:styleId="a0">
    <w:name w:val="Default Paragraph Font"/>
    <w:uiPriority w:val="1"/>
    <w:semiHidden/>
    <w:unhideWhenUsed/>
  </w:style>
  <w:style w:type="table" w:default="1" w:styleId="a1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mc:Ignorable="w14">
  <w:optimizeForBrowser/>
</w:webSettings>
</file>

<file path=word/_rels/document.xml.rels><?xml version="1.0" encoding="UTF-8" standalone="yes"?>
<Relationships xmlns="http://schemas.openxmlformats.org/package/2006/relationships"><Relationship Id="rId3" Type="http://schemas.openxmlformats.org/officeDocument/2006/relationships/settings" Target="settings.xml"/><Relationship Id="rId2" Type="http://schemas.microsoft.com/office/2007/relationships/stylesWithEffects" Target="stylesWithEffects.xml"/><Relationship Id="rId1" Type="http://schemas.openxmlformats.org/officeDocument/2006/relationships/styles" Target="styles.xml"/><Relationship Id="rId6" Type="http://schemas.openxmlformats.org/officeDocument/2006/relationships/theme" Target="theme/theme1.xml"/><Relationship Id="rId5" Type="http://schemas.openxmlformats.org/officeDocument/2006/relationships/fontTable" Target="fontTable.xml"/><Relationship Id="rId4" Type="http://schemas.openxmlformats.org/officeDocument/2006/relationships/webSettings" Target="webSettings.xml"/></Relationships>
</file>

<file path=word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299</TotalTime>
  <Pages>4</Pages>
  <Words>1550</Words>
  <Characters>8838</Characters>
  <Application>Microsoft Office Word</Application>
  <DocSecurity>0</DocSecurity>
  <Lines>73</Lines>
  <Paragraphs>20</Paragraphs>
  <ScaleCrop>false</ScaleCrop>
  <Company/>
  <LinksUpToDate>false</LinksUpToDate>
  <CharactersWithSpaces>10368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AW</dc:creator>
  <cp:lastModifiedBy>AW</cp:lastModifiedBy>
  <cp:revision>30</cp:revision>
  <dcterms:created xsi:type="dcterms:W3CDTF">2016-10-21T11:57:00Z</dcterms:created>
  <dcterms:modified xsi:type="dcterms:W3CDTF">2017-09-28T14:12:00Z</dcterms:modified>
</cp:coreProperties>
</file>